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5" d="100"/>
          <a:sy n="85" d="100"/>
        </p:scale>
        <p:origin x="590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FCBCAAA-A4F1-41A5-BE7F-C68BD979DE8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2F2BCB20-F34B-433A-AACF-7D60802F04E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/>
              <a:t>Kliknij, aby edytować styl wzorca podtytułu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25C4D94F-AAEF-4A46-917C-1176CB0238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E9CB50EF-A464-47E1-8907-2FA7F6133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24CDBAF5-028C-4C29-A3C4-49102B33D4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608815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91CA03D-770A-417A-A404-159CE77666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09EE1BD0-BF36-47AE-ACF8-702DE7AB4F9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F10F2BAC-9F7B-481A-963F-90DA263CF2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B12ECAC1-A245-450C-8B68-4D5E4C2D6E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ADF2994-7198-49D6-A726-E899D4DAEC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530771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>
            <a:extLst>
              <a:ext uri="{FF2B5EF4-FFF2-40B4-BE49-F238E27FC236}">
                <a16:creationId xmlns:a16="http://schemas.microsoft.com/office/drawing/2014/main" id="{D1FB93DE-8130-445A-B691-EA2AB6703C1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ytułu pionowego 2">
            <a:extLst>
              <a:ext uri="{FF2B5EF4-FFF2-40B4-BE49-F238E27FC236}">
                <a16:creationId xmlns:a16="http://schemas.microsoft.com/office/drawing/2014/main" id="{AE216E1E-FE14-4703-8FCD-3759C6A9A7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0E11BCE0-7F54-4074-89A2-BD2065F487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AB83E88-FDEC-46DA-96A8-9E863B41AE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F95A6D4A-9462-4789-8F9B-C0CF00EAF3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943575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220BC48-047C-440E-896B-47C4D15A36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6B224BE-DC1C-45B0-9CE0-A6A70F755A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B484539A-5BDE-41D9-BE39-BDEAB1060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08B24576-2462-4998-8B22-492A610E13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C8D3A936-1FB5-4400-8F12-5AFDF5FF03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9452467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FC2AB17-1BC4-4FC2-B5F1-8B3B165E84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24C78407-ADA5-4AB9-A088-1CECF1EC161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62CD9EA8-5B9B-4A39-8659-94314D32C2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D0386D6E-B6CF-415C-8FED-C25D26BD3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4F521EC9-1A6A-4A01-A92D-65C0C7A63B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8584782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EB5F5A2D-9EB4-445F-B961-176CFC77D0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F0053E0-B1DC-4418-934B-233C4D52B2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B6D6FB00-F84B-467E-8D85-8CEA6718B06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8AA3B163-5003-4A39-B13D-EFDB8A568E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6F5F471A-FE9B-4176-A0BB-8F2B608592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C082AC41-4560-4B94-A76E-4182065DA7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435459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2454A988-B8F8-4F5A-A1B0-04BBBE77E8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A66ABC70-2509-4E97-BD05-6576845B2A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4" name="Symbol zastępczy zawartości 3">
            <a:extLst>
              <a:ext uri="{FF2B5EF4-FFF2-40B4-BE49-F238E27FC236}">
                <a16:creationId xmlns:a16="http://schemas.microsoft.com/office/drawing/2014/main" id="{737C939C-7066-40BA-9644-B93583B74F8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5" name="Symbol zastępczy tekstu 4">
            <a:extLst>
              <a:ext uri="{FF2B5EF4-FFF2-40B4-BE49-F238E27FC236}">
                <a16:creationId xmlns:a16="http://schemas.microsoft.com/office/drawing/2014/main" id="{6A2ADFD8-C24A-4439-B6D9-AA40412765C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DC045A22-A2C0-40C5-A22B-01EE57BF9FA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7" name="Symbol zastępczy daty 6">
            <a:extLst>
              <a:ext uri="{FF2B5EF4-FFF2-40B4-BE49-F238E27FC236}">
                <a16:creationId xmlns:a16="http://schemas.microsoft.com/office/drawing/2014/main" id="{08078F85-66FC-43D1-897D-23C42F36CB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8" name="Symbol zastępczy stopki 7">
            <a:extLst>
              <a:ext uri="{FF2B5EF4-FFF2-40B4-BE49-F238E27FC236}">
                <a16:creationId xmlns:a16="http://schemas.microsoft.com/office/drawing/2014/main" id="{8EAFCBBE-0F5E-4087-9CFE-E5BBE7864F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>
            <a:extLst>
              <a:ext uri="{FF2B5EF4-FFF2-40B4-BE49-F238E27FC236}">
                <a16:creationId xmlns:a16="http://schemas.microsoft.com/office/drawing/2014/main" id="{0FCCBCFE-F9A2-419E-9E2C-50322AF857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711930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F668902-F2E2-4C80-B316-7ED3E2935D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daty 2">
            <a:extLst>
              <a:ext uri="{FF2B5EF4-FFF2-40B4-BE49-F238E27FC236}">
                <a16:creationId xmlns:a16="http://schemas.microsoft.com/office/drawing/2014/main" id="{CC81F602-6048-4196-9594-415C64785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4" name="Symbol zastępczy stopki 3">
            <a:extLst>
              <a:ext uri="{FF2B5EF4-FFF2-40B4-BE49-F238E27FC236}">
                <a16:creationId xmlns:a16="http://schemas.microsoft.com/office/drawing/2014/main" id="{5ED440A7-1483-459A-84E4-50389E1EB8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>
            <a:extLst>
              <a:ext uri="{FF2B5EF4-FFF2-40B4-BE49-F238E27FC236}">
                <a16:creationId xmlns:a16="http://schemas.microsoft.com/office/drawing/2014/main" id="{7497C4C1-238E-434C-A503-77BCD6496B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076623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>
            <a:extLst>
              <a:ext uri="{FF2B5EF4-FFF2-40B4-BE49-F238E27FC236}">
                <a16:creationId xmlns:a16="http://schemas.microsoft.com/office/drawing/2014/main" id="{32E376C7-B684-4858-9643-5D2C2DB168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3" name="Symbol zastępczy stopki 2">
            <a:extLst>
              <a:ext uri="{FF2B5EF4-FFF2-40B4-BE49-F238E27FC236}">
                <a16:creationId xmlns:a16="http://schemas.microsoft.com/office/drawing/2014/main" id="{9C2BC383-A62D-46DD-919D-0489B95E34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>
            <a:extLst>
              <a:ext uri="{FF2B5EF4-FFF2-40B4-BE49-F238E27FC236}">
                <a16:creationId xmlns:a16="http://schemas.microsoft.com/office/drawing/2014/main" id="{34762942-C5C6-473D-B045-2FC0D2FA91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7548798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FB42086-B055-4FFA-80A0-115D93087B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3A44A4E7-47BA-4288-814E-5DCF5EE121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0F6BE58D-0DB8-4102-B4CC-3105E1C04BA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1F08BF50-293E-4755-B905-5F262514E4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EBA86436-1CF9-4A44-9AD9-2FD1A5668E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C770A12C-DD22-4E04-87D4-E00BA649E0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270438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87BAEA6E-BE9C-4D21-A9CE-BF92D1E643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/>
              <a:t>Kliknij, aby edytować styl</a:t>
            </a:r>
          </a:p>
        </p:txBody>
      </p:sp>
      <p:sp>
        <p:nvSpPr>
          <p:cNvPr id="3" name="Symbol zastępczy obrazu 2">
            <a:extLst>
              <a:ext uri="{FF2B5EF4-FFF2-40B4-BE49-F238E27FC236}">
                <a16:creationId xmlns:a16="http://schemas.microsoft.com/office/drawing/2014/main" id="{03C6EAF7-58D0-4296-BACC-AC7D3CBC819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>
            <a:extLst>
              <a:ext uri="{FF2B5EF4-FFF2-40B4-BE49-F238E27FC236}">
                <a16:creationId xmlns:a16="http://schemas.microsoft.com/office/drawing/2014/main" id="{EDF81389-ADE4-4EF3-801E-C60B67AD932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/>
              <a:t>Kliknij, aby edytować style wzorca tekstu</a:t>
            </a:r>
          </a:p>
        </p:txBody>
      </p:sp>
      <p:sp>
        <p:nvSpPr>
          <p:cNvPr id="5" name="Symbol zastępczy daty 4">
            <a:extLst>
              <a:ext uri="{FF2B5EF4-FFF2-40B4-BE49-F238E27FC236}">
                <a16:creationId xmlns:a16="http://schemas.microsoft.com/office/drawing/2014/main" id="{DE69E5E2-A620-4477-BBBD-FC7E38A334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6" name="Symbol zastępczy stopki 5">
            <a:extLst>
              <a:ext uri="{FF2B5EF4-FFF2-40B4-BE49-F238E27FC236}">
                <a16:creationId xmlns:a16="http://schemas.microsoft.com/office/drawing/2014/main" id="{3D3DE663-F84A-454D-BF5B-7A472B8098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>
            <a:extLst>
              <a:ext uri="{FF2B5EF4-FFF2-40B4-BE49-F238E27FC236}">
                <a16:creationId xmlns:a16="http://schemas.microsoft.com/office/drawing/2014/main" id="{27DE512A-CCE2-46FD-AA1C-6FD4C67F9A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490506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>
            <a:extLst>
              <a:ext uri="{FF2B5EF4-FFF2-40B4-BE49-F238E27FC236}">
                <a16:creationId xmlns:a16="http://schemas.microsoft.com/office/drawing/2014/main" id="{F644813B-6E6E-43F2-89BC-BED6C695C1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/>
              <a:t>Kliknij, aby edytować styl</a:t>
            </a:r>
          </a:p>
        </p:txBody>
      </p:sp>
      <p:sp>
        <p:nvSpPr>
          <p:cNvPr id="3" name="Symbol zastępczy tekstu 2">
            <a:extLst>
              <a:ext uri="{FF2B5EF4-FFF2-40B4-BE49-F238E27FC236}">
                <a16:creationId xmlns:a16="http://schemas.microsoft.com/office/drawing/2014/main" id="{D43AFAEB-B0D1-47C1-96B9-FB0B3741D3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Kliknij, aby edytować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</a:p>
        </p:txBody>
      </p:sp>
      <p:sp>
        <p:nvSpPr>
          <p:cNvPr id="4" name="Symbol zastępczy daty 3">
            <a:extLst>
              <a:ext uri="{FF2B5EF4-FFF2-40B4-BE49-F238E27FC236}">
                <a16:creationId xmlns:a16="http://schemas.microsoft.com/office/drawing/2014/main" id="{87079876-69AE-42B8-AEBA-DD755E840B9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162708-F7B6-45BE-810C-8A451EEE7C1F}" type="datetimeFigureOut">
              <a:rPr lang="pl-PL" smtClean="0"/>
              <a:t>2021-10-27</a:t>
            </a:fld>
            <a:endParaRPr lang="pl-PL"/>
          </a:p>
        </p:txBody>
      </p:sp>
      <p:sp>
        <p:nvSpPr>
          <p:cNvPr id="5" name="Symbol zastępczy stopki 4">
            <a:extLst>
              <a:ext uri="{FF2B5EF4-FFF2-40B4-BE49-F238E27FC236}">
                <a16:creationId xmlns:a16="http://schemas.microsoft.com/office/drawing/2014/main" id="{57DCCD4A-BCFE-4421-B903-82CC40484BA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>
            <a:extLst>
              <a:ext uri="{FF2B5EF4-FFF2-40B4-BE49-F238E27FC236}">
                <a16:creationId xmlns:a16="http://schemas.microsoft.com/office/drawing/2014/main" id="{A5AD626E-6B73-4DFE-8857-15B98D89CDF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D40EBE-6F44-4178-BF7E-3A65D6726DF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6453269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A823E069-BD9B-4493-A06C-94771843974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/>
              <a:t>Płynna zmiana</a:t>
            </a:r>
          </a:p>
        </p:txBody>
      </p:sp>
      <p:sp>
        <p:nvSpPr>
          <p:cNvPr id="3" name="Podtytuł 2">
            <a:extLst>
              <a:ext uri="{FF2B5EF4-FFF2-40B4-BE49-F238E27FC236}">
                <a16:creationId xmlns:a16="http://schemas.microsoft.com/office/drawing/2014/main" id="{3BB72690-0B60-44D0-8FB3-CD2042FF1FE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367362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431F3164-DEBB-409F-B9FB-4182344DD8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Początek zmiany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B263F10D-83D4-4239-A21B-15DEFDB7FC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pl-PL" dirty="0"/>
          </a:p>
        </p:txBody>
      </p:sp>
      <p:sp>
        <p:nvSpPr>
          <p:cNvPr id="4" name="Chmurka 3">
            <a:extLst>
              <a:ext uri="{FF2B5EF4-FFF2-40B4-BE49-F238E27FC236}">
                <a16:creationId xmlns:a16="http://schemas.microsoft.com/office/drawing/2014/main" id="{39A39EB7-4982-42F5-BA00-1F9EA76E9305}"/>
              </a:ext>
            </a:extLst>
          </p:cNvPr>
          <p:cNvSpPr/>
          <p:nvPr/>
        </p:nvSpPr>
        <p:spPr>
          <a:xfrm>
            <a:off x="1093694" y="2026024"/>
            <a:ext cx="2599765" cy="2303929"/>
          </a:xfrm>
          <a:prstGeom prst="cloud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7575390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519EF123-626D-405B-8063-8CC3A5A10F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/>
              <a:t>Koniec zmiany	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682F5351-9AAC-470A-BAFD-74C7C651EB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Chmurka 3">
            <a:extLst>
              <a:ext uri="{FF2B5EF4-FFF2-40B4-BE49-F238E27FC236}">
                <a16:creationId xmlns:a16="http://schemas.microsoft.com/office/drawing/2014/main" id="{2D30EAE7-2940-40A5-BE7C-BF37E6CCA691}"/>
              </a:ext>
            </a:extLst>
          </p:cNvPr>
          <p:cNvSpPr/>
          <p:nvPr/>
        </p:nvSpPr>
        <p:spPr>
          <a:xfrm>
            <a:off x="7360024" y="3209365"/>
            <a:ext cx="3899647" cy="2949388"/>
          </a:xfrm>
          <a:prstGeom prst="cloud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31581733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</Words>
  <Application>Microsoft Office PowerPoint</Application>
  <PresentationFormat>Panoramiczny</PresentationFormat>
  <Paragraphs>3</Paragraphs>
  <Slides>3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3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Motyw pakietu Office</vt:lpstr>
      <vt:lpstr>Płynna zmiana</vt:lpstr>
      <vt:lpstr>Początek zmiany</vt:lpstr>
      <vt:lpstr>Koniec zmiany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Płynna zmiana</dc:title>
  <dc:creator>Witold Wrotek</dc:creator>
  <cp:lastModifiedBy>Witold Wrotek</cp:lastModifiedBy>
  <cp:revision>1</cp:revision>
  <dcterms:created xsi:type="dcterms:W3CDTF">2021-10-27T11:21:40Z</dcterms:created>
  <dcterms:modified xsi:type="dcterms:W3CDTF">2021-10-27T11:21:45Z</dcterms:modified>
</cp:coreProperties>
</file>

<file path=docProps/thumbnail.jpeg>
</file>